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41" r:id="rId2"/>
    <p:sldId id="470" r:id="rId3"/>
    <p:sldId id="445" r:id="rId4"/>
    <p:sldId id="436" r:id="rId5"/>
    <p:sldId id="463" r:id="rId6"/>
    <p:sldId id="467" r:id="rId7"/>
    <p:sldId id="468" r:id="rId8"/>
    <p:sldId id="481" r:id="rId9"/>
    <p:sldId id="466" r:id="rId10"/>
    <p:sldId id="465" r:id="rId11"/>
    <p:sldId id="464" r:id="rId12"/>
    <p:sldId id="473" r:id="rId13"/>
    <p:sldId id="474" r:id="rId14"/>
    <p:sldId id="475" r:id="rId15"/>
    <p:sldId id="477" r:id="rId16"/>
    <p:sldId id="476" r:id="rId17"/>
    <p:sldId id="480" r:id="rId18"/>
    <p:sldId id="478" r:id="rId19"/>
    <p:sldId id="479" r:id="rId20"/>
    <p:sldId id="457" r:id="rId21"/>
    <p:sldId id="472" r:id="rId22"/>
  </p:sldIdLst>
  <p:sldSz cx="12192000" cy="6858000"/>
  <p:notesSz cx="6858000" cy="9144000"/>
  <p:embeddedFontLst>
    <p:embeddedFont>
      <p:font typeface="나눔스퀘어 Bold" panose="020B0600000101010101" pitchFamily="50" charset="-127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ExtraBold" panose="020B0600000101010101" pitchFamily="50" charset="-127"/>
      <p:bold r:id="rId27"/>
    </p:embeddedFont>
    <p:embeddedFont>
      <p:font typeface="나눔스퀘어 네오 Heavy" panose="00000A00000000000000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A0F"/>
    <a:srgbClr val="58B368"/>
    <a:srgbClr val="1CA4AB"/>
    <a:srgbClr val="DAD873"/>
    <a:srgbClr val="D9EE40"/>
    <a:srgbClr val="D6ED2B"/>
    <a:srgbClr val="FFCCCC"/>
    <a:srgbClr val="ED7B6F"/>
    <a:srgbClr val="E74C3C"/>
    <a:srgbClr val="EC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4" y="67"/>
      </p:cViewPr>
      <p:guideLst>
        <p:guide orient="horz" pos="2160"/>
        <p:guide pos="7310"/>
        <p:guide orient="horz" pos="228"/>
        <p:guide pos="7446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FC9F607-E44A-DA76-02D5-26D829D1F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09E55-8A0B-8297-D418-289EE29034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838-9FCD-4B30-A3B5-9CBC0FA5D5F6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3EDD-0CF2-4073-74EF-B84EDFF48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4E73-80D4-4B46-536B-AC4E74F427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752F6-ADE6-43C5-A6F8-15A17700C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8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BD1D-6A05-4E97-A624-0D1F6FEDB859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A21E1-50FB-4A3F-ABB0-AE43A1F1F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A6A2-3D65-469C-B214-71C71A2FB257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58C1-A6CE-4B6B-868E-E49553F4B862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DDD7-7A67-496B-B4C5-4B0E9C689CD4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C885-FE14-4B63-9C76-FF02553266B7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4D3A-DCDC-4AD3-AC28-B38F0AE66AF3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76A6-9CAE-40D0-81E8-25DE76C4C500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8CFF-A801-4AE0-B29D-D6A67D29EC2D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4172-4A72-4211-AEC7-E180558706D3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686F-2CFE-4780-89FB-174EE331B7E6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6F98-4C54-4759-8808-7026C8629571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9BFB-D13D-43ED-92F0-14985F629833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E7D855B-8190-5E0D-78E2-D5BAA5A67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1336" y="6356350"/>
            <a:ext cx="868392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F1C42F-623A-4913-A961-0477D0E33F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thovy/selenium-AttributeError-Webdriver-object-has-no-attribute-findelementbyidhttps:/itholic.github.io/python-listdir-glob/" TargetMode="External"/><Relationship Id="rId2" Type="http://schemas.openxmlformats.org/officeDocument/2006/relationships/hyperlink" Target="https://velog.io/@sangyeon217/deprecation-warning-executablepath-has-been-deprecate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chiedelight.com/ko/how-to-rename-a-file-in-pytho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8187BD-0C30-EB58-EB6A-B562DD06C0A8}"/>
              </a:ext>
            </a:extLst>
          </p:cNvPr>
          <p:cNvSpPr txBox="1"/>
          <p:nvPr/>
        </p:nvSpPr>
        <p:spPr>
          <a:xfrm>
            <a:off x="3877380" y="3002047"/>
            <a:ext cx="443724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6000" spc="-150" dirty="0">
                <a:solidFill>
                  <a:schemeClr val="accent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SKKUEXS</a:t>
            </a:r>
            <a:endParaRPr lang="ko-KR" altLang="en-US" sz="6000" spc="-150" dirty="0">
              <a:solidFill>
                <a:schemeClr val="accent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7681-4371-CBB3-6BE3-64212FAD3FE3}"/>
              </a:ext>
            </a:extLst>
          </p:cNvPr>
          <p:cNvSpPr txBox="1"/>
          <p:nvPr/>
        </p:nvSpPr>
        <p:spPr>
          <a:xfrm>
            <a:off x="4302955" y="5616643"/>
            <a:ext cx="3586089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김주원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서현원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이하은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한희근</a:t>
            </a:r>
            <a:endParaRPr lang="en-US" altLang="ko-KR" sz="21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7034" y="2449094"/>
            <a:ext cx="5117932" cy="878175"/>
            <a:chOff x="3769667" y="2449094"/>
            <a:chExt cx="4652665" cy="878175"/>
          </a:xfrm>
        </p:grpSpPr>
        <p:sp>
          <p:nvSpPr>
            <p:cNvPr id="2" name="직사각형 1"/>
            <p:cNvSpPr/>
            <p:nvPr/>
          </p:nvSpPr>
          <p:spPr>
            <a:xfrm>
              <a:off x="3918105" y="2449094"/>
              <a:ext cx="4355788" cy="5593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0BE4C-6A17-B8D6-CE99-8DA149D51F08}"/>
                </a:ext>
              </a:extLst>
            </p:cNvPr>
            <p:cNvSpPr txBox="1"/>
            <p:nvPr/>
          </p:nvSpPr>
          <p:spPr>
            <a:xfrm>
              <a:off x="3769667" y="2496272"/>
              <a:ext cx="46526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400" spc="-150" dirty="0">
                  <a:solidFill>
                    <a:srgbClr val="3756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Project for Exchange Student</a:t>
              </a:r>
              <a:endParaRPr lang="ko-KR" altLang="en-US" sz="2400" spc="-150" dirty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각 삼각형 28"/>
          <p:cNvSpPr/>
          <p:nvPr/>
        </p:nvSpPr>
        <p:spPr>
          <a:xfrm rot="5400000">
            <a:off x="0" y="0"/>
            <a:ext cx="900000" cy="900000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16200000">
            <a:off x="11268074" y="5915015"/>
            <a:ext cx="923926" cy="923926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12" y="4268489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 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(.pdf)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B4C9BEC-B707-C409-B394-D0B4A988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74" y="1428107"/>
            <a:ext cx="4069875" cy="51118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D854B3A-4153-9F66-19E6-0AD5E724FE1C}"/>
              </a:ext>
            </a:extLst>
          </p:cNvPr>
          <p:cNvSpPr/>
          <p:nvPr/>
        </p:nvSpPr>
        <p:spPr>
          <a:xfrm>
            <a:off x="914400" y="1905000"/>
            <a:ext cx="3898900" cy="10477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E11B01-2333-BD48-1343-F4DA92DA6D70}"/>
              </a:ext>
            </a:extLst>
          </p:cNvPr>
          <p:cNvSpPr/>
          <p:nvPr/>
        </p:nvSpPr>
        <p:spPr>
          <a:xfrm>
            <a:off x="914400" y="3041650"/>
            <a:ext cx="3898900" cy="3315789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A1F2BE3-FD37-BBF6-B956-B24C7D7FC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t="3063" r="6332" b="2865"/>
          <a:stretch/>
        </p:blipFill>
        <p:spPr>
          <a:xfrm>
            <a:off x="6074614" y="1472629"/>
            <a:ext cx="3440019" cy="50228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D0C90A-D9B8-A395-DE1C-37686B639959}"/>
              </a:ext>
            </a:extLst>
          </p:cNvPr>
          <p:cNvCxnSpPr/>
          <p:nvPr/>
        </p:nvCxnSpPr>
        <p:spPr>
          <a:xfrm flipV="1">
            <a:off x="5016500" y="4387850"/>
            <a:ext cx="800100" cy="50165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E6DAB28-EC87-7F89-DB4E-62F2D2F3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02" y="1384480"/>
            <a:ext cx="3453818" cy="5199147"/>
          </a:xfrm>
          <a:prstGeom prst="rect">
            <a:avLst/>
          </a:prstGeom>
        </p:spPr>
      </p:pic>
      <p:sp>
        <p:nvSpPr>
          <p:cNvPr id="20" name="화살표: 원형 19">
            <a:extLst>
              <a:ext uri="{FF2B5EF4-FFF2-40B4-BE49-F238E27FC236}">
                <a16:creationId xmlns:a16="http://schemas.microsoft.com/office/drawing/2014/main" id="{9C8663C5-33BD-FD79-8A14-A1CEC639317D}"/>
              </a:ext>
            </a:extLst>
          </p:cNvPr>
          <p:cNvSpPr/>
          <p:nvPr/>
        </p:nvSpPr>
        <p:spPr>
          <a:xfrm rot="5400000" flipV="1">
            <a:off x="573490" y="4131342"/>
            <a:ext cx="1454161" cy="158750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6684D9-B25D-AA5D-5884-A66A746E2B71}"/>
              </a:ext>
            </a:extLst>
          </p:cNvPr>
          <p:cNvGrpSpPr/>
          <p:nvPr/>
        </p:nvGrpSpPr>
        <p:grpSpPr>
          <a:xfrm>
            <a:off x="4908549" y="1586919"/>
            <a:ext cx="4848027" cy="4794268"/>
            <a:chOff x="4908549" y="1586919"/>
            <a:chExt cx="4848027" cy="4794268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680DB90-9652-88C7-C247-213920C6FD73}"/>
                </a:ext>
              </a:extLst>
            </p:cNvPr>
            <p:cNvCxnSpPr/>
            <p:nvPr/>
          </p:nvCxnSpPr>
          <p:spPr>
            <a:xfrm>
              <a:off x="4908549" y="2438400"/>
              <a:ext cx="908051" cy="298450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8E1FA29B-792F-F28B-1937-6FB2B5E4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73" t="2971" r="2440" b="4290"/>
            <a:stretch/>
          </p:blipFill>
          <p:spPr>
            <a:xfrm>
              <a:off x="5908429" y="1586919"/>
              <a:ext cx="3848147" cy="4794268"/>
            </a:xfrm>
            <a:prstGeom prst="rect">
              <a:avLst/>
            </a:prstGeom>
          </p:spPr>
        </p:pic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62741F5-E55A-6D99-EC7A-64264450D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151" y="2976354"/>
            <a:ext cx="6386814" cy="16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 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</a:t>
            </a:r>
            <a:r>
              <a:rPr lang="en-US" sz="2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docx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)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55" y="1722291"/>
            <a:ext cx="7761784" cy="1820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5" y="3643813"/>
            <a:ext cx="7761784" cy="28961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80101" y="2447745"/>
            <a:ext cx="30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Pandas,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docx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library import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0101" y="4907241"/>
            <a:ext cx="30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Make Some Function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57" y="4234306"/>
            <a:ext cx="6250813" cy="7581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23" y="5173230"/>
            <a:ext cx="7155165" cy="5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55" y="1430603"/>
            <a:ext cx="7761784" cy="3326479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 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</a:t>
            </a:r>
            <a:r>
              <a:rPr lang="en-US" sz="2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docx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)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0101" y="3429000"/>
            <a:ext cx="30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Data Selection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5" y="4688528"/>
            <a:ext cx="7761784" cy="19507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66" y="2184017"/>
            <a:ext cx="7787986" cy="3880378"/>
          </a:xfrm>
          <a:prstGeom prst="rect">
            <a:avLst/>
          </a:prstGeom>
        </p:spPr>
      </p:pic>
      <p:cxnSp>
        <p:nvCxnSpPr>
          <p:cNvPr id="19" name="구부러진 연결선 18"/>
          <p:cNvCxnSpPr/>
          <p:nvPr/>
        </p:nvCxnSpPr>
        <p:spPr>
          <a:xfrm rot="5400000">
            <a:off x="8684682" y="3924853"/>
            <a:ext cx="1518188" cy="1527350"/>
          </a:xfrm>
          <a:prstGeom prst="curvedConnector2">
            <a:avLst/>
          </a:prstGeom>
          <a:ln w="57150">
            <a:solidFill>
              <a:srgbClr val="E04C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 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</a:t>
            </a:r>
            <a:r>
              <a:rPr lang="en-US" sz="2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docx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)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6427" y="2765809"/>
            <a:ext cx="305469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Append Data to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 &amp; Row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Make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DataFrame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Save it to CSV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8" y="1655919"/>
            <a:ext cx="5274325" cy="44097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2" y="2431701"/>
            <a:ext cx="7672453" cy="2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Database will contain..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30" y="1681106"/>
            <a:ext cx="10542063" cy="37655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68049" y="921035"/>
            <a:ext cx="3413792" cy="506624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755848" y="3563864"/>
            <a:ext cx="2257145" cy="2972122"/>
            <a:chOff x="7650782" y="3066739"/>
            <a:chExt cx="3362210" cy="3067502"/>
          </a:xfrm>
        </p:grpSpPr>
        <p:sp>
          <p:nvSpPr>
            <p:cNvPr id="9" name="TextBox 8"/>
            <p:cNvSpPr txBox="1"/>
            <p:nvPr/>
          </p:nvSpPr>
          <p:spPr>
            <a:xfrm>
              <a:off x="7650783" y="4809128"/>
              <a:ext cx="3362209" cy="1325113"/>
            </a:xfrm>
            <a:prstGeom prst="flowChartMagneticDisk">
              <a:avLst/>
            </a:prstGeom>
            <a:solidFill>
              <a:srgbClr val="DAD873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600" dirty="0">
                <a:solidFill>
                  <a:srgbClr val="ECEBC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0783" y="3950742"/>
              <a:ext cx="3362209" cy="1325113"/>
            </a:xfrm>
            <a:prstGeom prst="flowChartMagneticDisk">
              <a:avLst/>
            </a:prstGeom>
            <a:solidFill>
              <a:srgbClr val="DAD873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8B36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Columns</a:t>
              </a:r>
              <a:endParaRPr lang="ko-KR" altLang="en-US" sz="3600" dirty="0">
                <a:solidFill>
                  <a:srgbClr val="58B3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0782" y="3066739"/>
              <a:ext cx="3362209" cy="1325113"/>
            </a:xfrm>
            <a:prstGeom prst="flowChartMagneticDisk">
              <a:avLst/>
            </a:prstGeom>
            <a:solidFill>
              <a:srgbClr val="DAD873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E74C3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</a:t>
              </a:r>
              <a:endParaRPr lang="ko-KR" altLang="en-US" sz="3600" dirty="0">
                <a:solidFill>
                  <a:srgbClr val="E74C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16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25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we‘ve Learned..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35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77" y="375221"/>
            <a:ext cx="7270110" cy="5982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216"/>
          <a:stretch/>
        </p:blipFill>
        <p:spPr>
          <a:xfrm>
            <a:off x="7659187" y="586875"/>
            <a:ext cx="3988039" cy="5281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1" y="288128"/>
            <a:ext cx="10667145" cy="64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04555" y="2704423"/>
            <a:ext cx="7918763" cy="1963586"/>
            <a:chOff x="3834799" y="3780026"/>
            <a:chExt cx="7918763" cy="1963586"/>
          </a:xfrm>
        </p:grpSpPr>
        <p:pic>
          <p:nvPicPr>
            <p:cNvPr id="4" name="Object 3" descr="preencoded.png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9113" y="3780026"/>
              <a:ext cx="695151" cy="666583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4027274" y="4961346"/>
              <a:ext cx="1833104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sz="1800" b="1" dirty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anumSquareOTF_ac" pitchFamily="34" charset="-120"/>
                </a:rPr>
                <a:t>Communication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Object 5"/>
            <p:cNvSpPr/>
            <p:nvPr/>
          </p:nvSpPr>
          <p:spPr>
            <a:xfrm>
              <a:off x="3834799" y="5317034"/>
              <a:ext cx="2218055" cy="426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spcBef>
                  <a:spcPts val="770"/>
                </a:spcBef>
                <a:buNone/>
              </a:pPr>
              <a:r>
                <a:rPr lang="en-US" sz="1500" dirty="0" err="1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Impt</a:t>
              </a:r>
              <a:r>
                <a:rPr lang="en-US" sz="15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in Decision making </a:t>
              </a:r>
              <a:r>
                <a:rPr lang="en-US" sz="15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 suitable words</a:t>
              </a:r>
            </a:p>
          </p:txBody>
        </p:sp>
        <p:pic>
          <p:nvPicPr>
            <p:cNvPr id="7" name="Object 6" descr="preencoded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391538" y="3789400"/>
              <a:ext cx="676106" cy="647538"/>
            </a:xfrm>
            <a:prstGeom prst="rect">
              <a:avLst/>
            </a:prstGeom>
          </p:spPr>
        </p:pic>
        <p:sp>
          <p:nvSpPr>
            <p:cNvPr id="8" name="Object 7"/>
            <p:cNvSpPr/>
            <p:nvPr/>
          </p:nvSpPr>
          <p:spPr>
            <a:xfrm>
              <a:off x="6473952" y="4961346"/>
              <a:ext cx="2545396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sz="1800" b="1" dirty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anumSquareOTF_ac" pitchFamily="34" charset="-120"/>
                </a:rPr>
                <a:t>Data </a:t>
              </a:r>
              <a:r>
                <a:rPr lang="en-US" sz="1800" b="1" dirty="0" smtClean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anumSquareOTF_ac" pitchFamily="34" charset="-120"/>
                </a:rPr>
                <a:t>Outline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Object 8"/>
            <p:cNvSpPr/>
            <p:nvPr/>
          </p:nvSpPr>
          <p:spPr>
            <a:xfrm>
              <a:off x="6758692" y="5317034"/>
              <a:ext cx="1975917" cy="426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1680"/>
                </a:lnSpc>
                <a:spcBef>
                  <a:spcPts val="770"/>
                </a:spcBef>
                <a:buNone/>
              </a:pPr>
              <a:r>
                <a:rPr lang="en-US" sz="15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See the forest first    Make a goal and logic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" name="Object 9" descr="preencoded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199152" y="3794087"/>
              <a:ext cx="666583" cy="638015"/>
            </a:xfrm>
            <a:prstGeom prst="rect">
              <a:avLst/>
            </a:prstGeom>
          </p:spPr>
        </p:pic>
        <p:sp>
          <p:nvSpPr>
            <p:cNvPr id="11" name="Object 10"/>
            <p:cNvSpPr/>
            <p:nvPr/>
          </p:nvSpPr>
          <p:spPr>
            <a:xfrm>
              <a:off x="9454849" y="4961346"/>
              <a:ext cx="2189250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sz="1800" b="1" dirty="0" smtClean="0">
                  <a:solidFill>
                    <a:srgbClr val="44444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anumSquareOTF_ac" pitchFamily="34" charset="-120"/>
                </a:rPr>
                <a:t>Library isn’t God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Object 11"/>
            <p:cNvSpPr/>
            <p:nvPr/>
          </p:nvSpPr>
          <p:spPr>
            <a:xfrm>
              <a:off x="9345387" y="5317034"/>
              <a:ext cx="2408175" cy="426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1680"/>
                </a:lnSpc>
                <a:spcBef>
                  <a:spcPts val="770"/>
                </a:spcBef>
                <a:buNone/>
              </a:pPr>
              <a:r>
                <a:rPr lang="en-US" sz="15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Real data is different each other and just </a:t>
              </a:r>
              <a:r>
                <a:rPr lang="en-US" sz="15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knowing        </a:t>
              </a:r>
              <a:r>
                <a:rPr lang="en-US" sz="15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library cannot be helpful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Object 2"/>
          <p:cNvSpPr/>
          <p:nvPr/>
        </p:nvSpPr>
        <p:spPr>
          <a:xfrm>
            <a:off x="2185885" y="860393"/>
            <a:ext cx="7820231" cy="757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we‘ve Learned..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97AA0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92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What we’ll do next..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1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19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Next Week Plan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24856" y="1946394"/>
            <a:ext cx="7542289" cy="3997700"/>
            <a:chOff x="2037882" y="1946394"/>
            <a:chExt cx="7542289" cy="3997700"/>
          </a:xfrm>
        </p:grpSpPr>
        <p:sp>
          <p:nvSpPr>
            <p:cNvPr id="9" name="Object 1"/>
            <p:cNvSpPr/>
            <p:nvPr/>
          </p:nvSpPr>
          <p:spPr>
            <a:xfrm>
              <a:off x="2862975" y="2920093"/>
              <a:ext cx="6463001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16"/>
                </a:lnSpc>
                <a:buNone/>
              </a:pPr>
              <a:r>
                <a:rPr lang="en-US" sz="18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Section 1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Object 2"/>
            <p:cNvSpPr/>
            <p:nvPr/>
          </p:nvSpPr>
          <p:spPr>
            <a:xfrm>
              <a:off x="2862975" y="3322689"/>
              <a:ext cx="6463001" cy="7499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5906"/>
                </a:lnSpc>
                <a:spcBef>
                  <a:spcPts val="1132"/>
                </a:spcBef>
                <a:buNone/>
              </a:pPr>
              <a:r>
                <a:rPr lang="en-US" sz="5625" b="1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NanumSquareOTF_ac" pitchFamily="34" charset="-120"/>
                </a:rPr>
                <a:t>Project Overview</a:t>
              </a:r>
              <a:endPara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037882" y="1946394"/>
              <a:ext cx="3997700" cy="3997700"/>
            </a:xfrm>
            <a:prstGeom prst="ellipse">
              <a:avLst/>
            </a:prstGeom>
            <a:solidFill>
              <a:srgbClr val="F8D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295" y="2038696"/>
              <a:ext cx="3902876" cy="3902876"/>
            </a:xfrm>
            <a:prstGeom prst="ellipse">
              <a:avLst/>
            </a:prstGeom>
            <a:solidFill>
              <a:srgbClr val="FF9C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524113" y="3022347"/>
              <a:ext cx="3025238" cy="1950319"/>
              <a:chOff x="6930610" y="2601775"/>
              <a:chExt cx="3025238" cy="1950319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722705" y="2601775"/>
                <a:ext cx="14410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NLP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930610" y="3474876"/>
                <a:ext cx="3025238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altLang="ko-KR" dirty="0">
                    <a:solidFill>
                      <a:srgbClr val="59595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Keyword Extraction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altLang="ko-KR" dirty="0">
                    <a:solidFill>
                      <a:srgbClr val="59595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Text Summarization of review comments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163526" y="3099113"/>
              <a:ext cx="3025238" cy="1342814"/>
              <a:chOff x="6999472" y="2678541"/>
              <a:chExt cx="3025238" cy="134281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81098" y="2678541"/>
                <a:ext cx="2567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Study React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999472" y="3652023"/>
                <a:ext cx="30252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altLang="ko-KR" dirty="0">
                    <a:solidFill>
                      <a:srgbClr val="59595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Study React basic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4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Weekly Progress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61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29850" y="2401556"/>
            <a:ext cx="730716" cy="12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788312" y="2401556"/>
            <a:ext cx="730716" cy="12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8B8C6-8851-1E82-65FE-63B810E18309}"/>
              </a:ext>
            </a:extLst>
          </p:cNvPr>
          <p:cNvSpPr txBox="1"/>
          <p:nvPr/>
        </p:nvSpPr>
        <p:spPr>
          <a:xfrm>
            <a:off x="463826" y="975553"/>
            <a:ext cx="110552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Crawling</a:t>
            </a:r>
            <a:br>
              <a:rPr lang="en-US" altLang="ko-KR" sz="1600" dirty="0"/>
            </a:br>
            <a:r>
              <a:rPr lang="en-US" altLang="ko-KR" sz="1600" dirty="0">
                <a:hlinkClick r:id="rId2"/>
              </a:rPr>
              <a:t>https://velog.io/@sangyeon217/deprecation-warning-executablepath-has-been-deprecated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hlinkClick r:id="rId3"/>
              </a:rPr>
              <a:t>https://velog.io/@thovy/selenium-AttributeError-Webdriver-object-has-no-attribute-findelementbyidhttps://itholic.github.io/python-listdir-glob/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hlinkClick r:id="rId4"/>
              </a:rPr>
              <a:t>https://www.techiedelight.com/ko/how-to-rename-a-file-in-python/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add more reference</a:t>
            </a: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0540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Q&amp;A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4CE1582-6B31-64DD-228C-CF0F4947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159555"/>
              </p:ext>
            </p:extLst>
          </p:nvPr>
        </p:nvGraphicFramePr>
        <p:xfrm>
          <a:off x="524934" y="1634066"/>
          <a:ext cx="11142128" cy="454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04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51030596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056218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</a:tblGrid>
              <a:tr h="649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 – do                 Week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Proposal &amp; Study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Collecting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D2D0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 (NLP)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(Planning &amp; UI/UX) 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Back-end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(Server &amp; DB Design)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Beta Test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13151"/>
                  </a:ext>
                </a:extLst>
              </a:tr>
            </a:tbl>
          </a:graphicData>
        </a:graphic>
      </p:graphicFrame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5C42C3-6770-117F-1EFE-6BCC1909FA7E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Schedule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530966" y="1634066"/>
            <a:ext cx="11110172" cy="4534159"/>
            <a:chOff x="662411" y="6890159"/>
            <a:chExt cx="11110172" cy="4534159"/>
          </a:xfrm>
        </p:grpSpPr>
        <p:sp>
          <p:nvSpPr>
            <p:cNvPr id="28" name="자유형 27"/>
            <p:cNvSpPr/>
            <p:nvPr/>
          </p:nvSpPr>
          <p:spPr>
            <a:xfrm>
              <a:off x="662411" y="6890159"/>
              <a:ext cx="4549398" cy="1304206"/>
            </a:xfrm>
            <a:custGeom>
              <a:avLst/>
              <a:gdLst>
                <a:gd name="connsiteX0" fmla="*/ 0 w 4549398"/>
                <a:gd name="connsiteY0" fmla="*/ 0 h 1307615"/>
                <a:gd name="connsiteX1" fmla="*/ 4549398 w 4549398"/>
                <a:gd name="connsiteY1" fmla="*/ 0 h 1307615"/>
                <a:gd name="connsiteX2" fmla="*/ 4549398 w 4549398"/>
                <a:gd name="connsiteY2" fmla="*/ 1307615 h 1307615"/>
                <a:gd name="connsiteX3" fmla="*/ 0 w 4549398"/>
                <a:gd name="connsiteY3" fmla="*/ 1307615 h 1307615"/>
                <a:gd name="connsiteX4" fmla="*/ 0 w 4549398"/>
                <a:gd name="connsiteY4" fmla="*/ 0 h 130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9398" h="1307615">
                  <a:moveTo>
                    <a:pt x="0" y="0"/>
                  </a:moveTo>
                  <a:lnTo>
                    <a:pt x="4549398" y="0"/>
                  </a:lnTo>
                  <a:lnTo>
                    <a:pt x="4549398" y="1307615"/>
                  </a:lnTo>
                  <a:lnTo>
                    <a:pt x="0" y="130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5937885" y="6890159"/>
              <a:ext cx="5834698" cy="4534158"/>
            </a:xfrm>
            <a:custGeom>
              <a:avLst/>
              <a:gdLst>
                <a:gd name="connsiteX0" fmla="*/ 0 w 5900056"/>
                <a:gd name="connsiteY0" fmla="*/ 0 h 4549398"/>
                <a:gd name="connsiteX1" fmla="*/ 5900056 w 5900056"/>
                <a:gd name="connsiteY1" fmla="*/ 0 h 4549398"/>
                <a:gd name="connsiteX2" fmla="*/ 5900056 w 5900056"/>
                <a:gd name="connsiteY2" fmla="*/ 4549398 h 4549398"/>
                <a:gd name="connsiteX3" fmla="*/ 0 w 5900056"/>
                <a:gd name="connsiteY3" fmla="*/ 4549398 h 4549398"/>
                <a:gd name="connsiteX4" fmla="*/ 0 w 5900056"/>
                <a:gd name="connsiteY4" fmla="*/ 0 h 454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0056" h="4549398">
                  <a:moveTo>
                    <a:pt x="0" y="0"/>
                  </a:moveTo>
                  <a:lnTo>
                    <a:pt x="5900056" y="0"/>
                  </a:lnTo>
                  <a:lnTo>
                    <a:pt x="5900056" y="4549398"/>
                  </a:lnTo>
                  <a:lnTo>
                    <a:pt x="0" y="4549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662411" y="8822253"/>
              <a:ext cx="4549398" cy="2602065"/>
            </a:xfrm>
            <a:custGeom>
              <a:avLst/>
              <a:gdLst>
                <a:gd name="connsiteX0" fmla="*/ 0 w 4549398"/>
                <a:gd name="connsiteY0" fmla="*/ 0 h 2533123"/>
                <a:gd name="connsiteX1" fmla="*/ 4549398 w 4549398"/>
                <a:gd name="connsiteY1" fmla="*/ 0 h 2533123"/>
                <a:gd name="connsiteX2" fmla="*/ 4549398 w 4549398"/>
                <a:gd name="connsiteY2" fmla="*/ 2533123 h 2533123"/>
                <a:gd name="connsiteX3" fmla="*/ 0 w 4549398"/>
                <a:gd name="connsiteY3" fmla="*/ 2533123 h 2533123"/>
                <a:gd name="connsiteX4" fmla="*/ 0 w 4549398"/>
                <a:gd name="connsiteY4" fmla="*/ 0 h 253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9398" h="2533123">
                  <a:moveTo>
                    <a:pt x="0" y="0"/>
                  </a:moveTo>
                  <a:lnTo>
                    <a:pt x="4549398" y="0"/>
                  </a:lnTo>
                  <a:lnTo>
                    <a:pt x="4549398" y="2533123"/>
                  </a:lnTo>
                  <a:lnTo>
                    <a:pt x="0" y="253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A6685E-E300-1BBA-1E20-E65B7673D113}"/>
              </a:ext>
            </a:extLst>
          </p:cNvPr>
          <p:cNvGrpSpPr/>
          <p:nvPr/>
        </p:nvGrpSpPr>
        <p:grpSpPr>
          <a:xfrm>
            <a:off x="531284" y="1639948"/>
            <a:ext cx="11110172" cy="4534160"/>
            <a:chOff x="662411" y="6890158"/>
            <a:chExt cx="11110172" cy="4534160"/>
          </a:xfrm>
        </p:grpSpPr>
        <p:sp>
          <p:nvSpPr>
            <p:cNvPr id="11" name="자유형 27">
              <a:extLst>
                <a:ext uri="{FF2B5EF4-FFF2-40B4-BE49-F238E27FC236}">
                  <a16:creationId xmlns:a16="http://schemas.microsoft.com/office/drawing/2014/main" id="{2522F6DA-BDC6-C51E-80FC-E605797BF3E4}"/>
                </a:ext>
              </a:extLst>
            </p:cNvPr>
            <p:cNvSpPr/>
            <p:nvPr/>
          </p:nvSpPr>
          <p:spPr>
            <a:xfrm>
              <a:off x="662411" y="6890158"/>
              <a:ext cx="5274838" cy="1945007"/>
            </a:xfrm>
            <a:custGeom>
              <a:avLst/>
              <a:gdLst>
                <a:gd name="connsiteX0" fmla="*/ 0 w 4549398"/>
                <a:gd name="connsiteY0" fmla="*/ 0 h 1307615"/>
                <a:gd name="connsiteX1" fmla="*/ 4549398 w 4549398"/>
                <a:gd name="connsiteY1" fmla="*/ 0 h 1307615"/>
                <a:gd name="connsiteX2" fmla="*/ 4549398 w 4549398"/>
                <a:gd name="connsiteY2" fmla="*/ 1307615 h 1307615"/>
                <a:gd name="connsiteX3" fmla="*/ 0 w 4549398"/>
                <a:gd name="connsiteY3" fmla="*/ 1307615 h 1307615"/>
                <a:gd name="connsiteX4" fmla="*/ 0 w 4549398"/>
                <a:gd name="connsiteY4" fmla="*/ 0 h 130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9398" h="1307615">
                  <a:moveTo>
                    <a:pt x="0" y="0"/>
                  </a:moveTo>
                  <a:lnTo>
                    <a:pt x="4549398" y="0"/>
                  </a:lnTo>
                  <a:lnTo>
                    <a:pt x="4549398" y="1307615"/>
                  </a:lnTo>
                  <a:lnTo>
                    <a:pt x="0" y="130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26">
              <a:extLst>
                <a:ext uri="{FF2B5EF4-FFF2-40B4-BE49-F238E27FC236}">
                  <a16:creationId xmlns:a16="http://schemas.microsoft.com/office/drawing/2014/main" id="{76F96F0F-856B-8D11-685A-94D9A431F4B6}"/>
                </a:ext>
              </a:extLst>
            </p:cNvPr>
            <p:cNvSpPr/>
            <p:nvPr/>
          </p:nvSpPr>
          <p:spPr>
            <a:xfrm>
              <a:off x="6671627" y="6890159"/>
              <a:ext cx="5100956" cy="4534158"/>
            </a:xfrm>
            <a:custGeom>
              <a:avLst/>
              <a:gdLst>
                <a:gd name="connsiteX0" fmla="*/ 0 w 5900056"/>
                <a:gd name="connsiteY0" fmla="*/ 0 h 4549398"/>
                <a:gd name="connsiteX1" fmla="*/ 5900056 w 5900056"/>
                <a:gd name="connsiteY1" fmla="*/ 0 h 4549398"/>
                <a:gd name="connsiteX2" fmla="*/ 5900056 w 5900056"/>
                <a:gd name="connsiteY2" fmla="*/ 4549398 h 4549398"/>
                <a:gd name="connsiteX3" fmla="*/ 0 w 5900056"/>
                <a:gd name="connsiteY3" fmla="*/ 4549398 h 4549398"/>
                <a:gd name="connsiteX4" fmla="*/ 0 w 5900056"/>
                <a:gd name="connsiteY4" fmla="*/ 0 h 454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0056" h="4549398">
                  <a:moveTo>
                    <a:pt x="0" y="0"/>
                  </a:moveTo>
                  <a:lnTo>
                    <a:pt x="5900056" y="0"/>
                  </a:lnTo>
                  <a:lnTo>
                    <a:pt x="5900056" y="4549398"/>
                  </a:lnTo>
                  <a:lnTo>
                    <a:pt x="0" y="4549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25">
              <a:extLst>
                <a:ext uri="{FF2B5EF4-FFF2-40B4-BE49-F238E27FC236}">
                  <a16:creationId xmlns:a16="http://schemas.microsoft.com/office/drawing/2014/main" id="{1D00715B-77E1-04E2-94EC-5986FD32694A}"/>
                </a:ext>
              </a:extLst>
            </p:cNvPr>
            <p:cNvSpPr/>
            <p:nvPr/>
          </p:nvSpPr>
          <p:spPr>
            <a:xfrm>
              <a:off x="662411" y="9479310"/>
              <a:ext cx="5274838" cy="1945008"/>
            </a:xfrm>
            <a:custGeom>
              <a:avLst/>
              <a:gdLst>
                <a:gd name="connsiteX0" fmla="*/ 0 w 4549398"/>
                <a:gd name="connsiteY0" fmla="*/ 0 h 2533123"/>
                <a:gd name="connsiteX1" fmla="*/ 4549398 w 4549398"/>
                <a:gd name="connsiteY1" fmla="*/ 0 h 2533123"/>
                <a:gd name="connsiteX2" fmla="*/ 4549398 w 4549398"/>
                <a:gd name="connsiteY2" fmla="*/ 2533123 h 2533123"/>
                <a:gd name="connsiteX3" fmla="*/ 0 w 4549398"/>
                <a:gd name="connsiteY3" fmla="*/ 2533123 h 2533123"/>
                <a:gd name="connsiteX4" fmla="*/ 0 w 4549398"/>
                <a:gd name="connsiteY4" fmla="*/ 0 h 253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9398" h="2533123">
                  <a:moveTo>
                    <a:pt x="0" y="0"/>
                  </a:moveTo>
                  <a:lnTo>
                    <a:pt x="4549398" y="0"/>
                  </a:lnTo>
                  <a:lnTo>
                    <a:pt x="4549398" y="2533123"/>
                  </a:lnTo>
                  <a:lnTo>
                    <a:pt x="0" y="2533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7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9820" y="2118998"/>
            <a:ext cx="2455200" cy="3399888"/>
            <a:chOff x="616674" y="1861753"/>
            <a:chExt cx="2455200" cy="3432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FBEF-FABD-A303-AE07-F1B34AD0883F}"/>
                </a:ext>
              </a:extLst>
            </p:cNvPr>
            <p:cNvSpPr txBox="1"/>
            <p:nvPr/>
          </p:nvSpPr>
          <p:spPr>
            <a:xfrm>
              <a:off x="616674" y="4641906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Juwon Kim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Processing(.</a:t>
              </a:r>
              <a:r>
                <a:rPr lang="en-US" altLang="ko-KR" dirty="0" err="1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hwp</a:t>
              </a:r>
              <a:r>
                <a:rPr lang="en-US" altLang="ko-KR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6DB8F-5BFE-8579-5D16-D308C924E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34220" y="2118998"/>
            <a:ext cx="2455200" cy="3391055"/>
            <a:chOff x="6334220" y="1897182"/>
            <a:chExt cx="2455200" cy="3391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000" y="1897182"/>
              <a:ext cx="1824398" cy="2346069"/>
            </a:xfrm>
            <a:prstGeom prst="ellipse">
              <a:avLst/>
            </a:prstGeom>
            <a:ln w="19050" cap="rnd">
              <a:solidFill>
                <a:srgbClr val="97AA0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03437-3F88-220A-970B-1561B344B799}"/>
                </a:ext>
              </a:extLst>
            </p:cNvPr>
            <p:cNvSpPr txBox="1"/>
            <p:nvPr/>
          </p:nvSpPr>
          <p:spPr>
            <a:xfrm>
              <a:off x="6334220" y="4641906"/>
              <a:ext cx="2455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Haeun</a:t>
              </a: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Lee</a:t>
              </a:r>
              <a:endParaRPr lang="en-US" altLang="ko-KR" b="0" dirty="0">
                <a:solidFill>
                  <a:srgbClr val="37562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</a:t>
              </a: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(.doc)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1753" y="2118998"/>
            <a:ext cx="2455200" cy="3391055"/>
            <a:chOff x="9191753" y="1897182"/>
            <a:chExt cx="2455200" cy="33910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C2CDD-7B6E-5DBD-CE70-A60992668721}"/>
                </a:ext>
              </a:extLst>
            </p:cNvPr>
            <p:cNvSpPr txBox="1"/>
            <p:nvPr/>
          </p:nvSpPr>
          <p:spPr>
            <a:xfrm>
              <a:off x="9191753" y="4641906"/>
              <a:ext cx="245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nl-NL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Huigeun Han</a:t>
              </a:r>
              <a:endParaRPr lang="nl-NL" altLang="ko-KR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sz="18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 Crawling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965F837-2D16-8D7E-8FEE-27B175C4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7154" y="1897182"/>
              <a:ext cx="1824398" cy="2343175"/>
            </a:xfrm>
            <a:prstGeom prst="ellipse">
              <a:avLst/>
            </a:prstGeom>
            <a:blipFill dpi="0" rotWithShape="1"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5000"/>
                        </a14:imgEffect>
                        <a14:imgEffect>
                          <a14:saturation sat="187000"/>
                        </a14:imgEffect>
                        <a14:imgEffect>
                          <a14:brightnessContrast bright="11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2026BE-00E0-F609-5343-A58F030E7480}"/>
              </a:ext>
            </a:extLst>
          </p:cNvPr>
          <p:cNvGrpSpPr/>
          <p:nvPr/>
        </p:nvGrpSpPr>
        <p:grpSpPr>
          <a:xfrm>
            <a:off x="3475446" y="2118998"/>
            <a:ext cx="2455200" cy="3399887"/>
            <a:chOff x="616674" y="1861753"/>
            <a:chExt cx="2455200" cy="3432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EC73FC-F775-2183-1B21-D963FAC6EBA8}"/>
                </a:ext>
              </a:extLst>
            </p:cNvPr>
            <p:cNvSpPr txBox="1"/>
            <p:nvPr/>
          </p:nvSpPr>
          <p:spPr>
            <a:xfrm>
              <a:off x="616674" y="4641905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Hyunwon</a:t>
              </a:r>
              <a:r>
                <a:rPr lang="ko-KR" altLang="en-US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Seo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Processing(.pdf)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5061B4-73EC-2B1D-F0C2-C28893701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38410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AE542CE-9C40-4F4D-520D-AEF362BC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41" y="2754543"/>
            <a:ext cx="4341143" cy="3428921"/>
          </a:xfrm>
          <a:prstGeom prst="rect">
            <a:avLst/>
          </a:prstGeom>
        </p:spPr>
      </p:pic>
      <p:sp>
        <p:nvSpPr>
          <p:cNvPr id="3" name="아래로 구부러진 화살표 2"/>
          <p:cNvSpPr/>
          <p:nvPr/>
        </p:nvSpPr>
        <p:spPr>
          <a:xfrm>
            <a:off x="3710915" y="1825349"/>
            <a:ext cx="4108016" cy="1822571"/>
          </a:xfrm>
          <a:prstGeom prst="curvedDownArrow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47C3D06-5E29-0D5E-DA3D-07E4147AD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7" t="1312" r="8520" b="19415"/>
          <a:stretch/>
        </p:blipFill>
        <p:spPr>
          <a:xfrm>
            <a:off x="773722" y="2736634"/>
            <a:ext cx="5446054" cy="3428921"/>
          </a:xfrm>
          <a:prstGeom prst="rect">
            <a:avLst/>
          </a:prstGeom>
        </p:spPr>
      </p:pic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0A188E5D-941B-78E1-5257-8ADBDFA3F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7" b="18199"/>
          <a:stretch/>
        </p:blipFill>
        <p:spPr>
          <a:xfrm>
            <a:off x="8099486" y="1825349"/>
            <a:ext cx="2127254" cy="669849"/>
          </a:xfrm>
          <a:prstGeom prst="rect">
            <a:avLst/>
          </a:prstGeom>
        </p:spPr>
      </p:pic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Web Crawling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8856" y="1901885"/>
            <a:ext cx="94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39C1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</a:t>
            </a:r>
            <a:endParaRPr lang="ko-KR" altLang="en-US" sz="3600" dirty="0">
              <a:solidFill>
                <a:srgbClr val="F39C1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9743" y="1907718"/>
            <a:ext cx="2682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39C1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Total </a:t>
            </a:r>
            <a:r>
              <a:rPr lang="en-US" altLang="ko-KR" sz="3600" dirty="0">
                <a:solidFill>
                  <a:srgbClr val="E04C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4,425</a:t>
            </a:r>
            <a:endParaRPr lang="ko-KR" altLang="en-US" sz="3600" dirty="0">
              <a:solidFill>
                <a:srgbClr val="E04C2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6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75B8EF0-2F09-0BC9-AA41-BE507484C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22" y="1168210"/>
            <a:ext cx="8534355" cy="53717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F5DC4B-758F-4493-925C-287A48563A3C}"/>
              </a:ext>
            </a:extLst>
          </p:cNvPr>
          <p:cNvSpPr/>
          <p:nvPr/>
        </p:nvSpPr>
        <p:spPr>
          <a:xfrm>
            <a:off x="1620456" y="1075610"/>
            <a:ext cx="4475544" cy="5689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5CC1-DC24-DE28-AC36-BE40AE1020AB}"/>
              </a:ext>
            </a:extLst>
          </p:cNvPr>
          <p:cNvSpPr txBox="1"/>
          <p:nvPr/>
        </p:nvSpPr>
        <p:spPr>
          <a:xfrm>
            <a:off x="682906" y="1400537"/>
            <a:ext cx="447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find_element_by_xpath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6"/>
                </a:solidFill>
              </a:rPr>
              <a:t>‘//*[@id=...’</a:t>
            </a:r>
            <a:r>
              <a:rPr lang="en-US" altLang="ko-KR" dirty="0"/>
              <a:t>).click()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610F30-D6DD-8C8D-8EE8-4CA983D2216D}"/>
              </a:ext>
            </a:extLst>
          </p:cNvPr>
          <p:cNvSpPr txBox="1"/>
          <p:nvPr/>
        </p:nvSpPr>
        <p:spPr>
          <a:xfrm>
            <a:off x="682906" y="2002196"/>
            <a:ext cx="4475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from</a:t>
            </a:r>
            <a:r>
              <a:rPr lang="en-US" altLang="ko-KR" dirty="0"/>
              <a:t> selenium.webdriver.common.by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chemeClr val="accent2"/>
                </a:solidFill>
              </a:rPr>
              <a:t>import</a:t>
            </a:r>
            <a:r>
              <a:rPr lang="en-US" altLang="ko-KR" dirty="0"/>
              <a:t> By</a:t>
            </a:r>
          </a:p>
          <a:p>
            <a:r>
              <a:rPr lang="en-US" altLang="ko-KR" dirty="0" err="1"/>
              <a:t>find_element</a:t>
            </a:r>
            <a:r>
              <a:rPr lang="en-US" altLang="ko-KR" dirty="0"/>
              <a:t>(</a:t>
            </a:r>
            <a:r>
              <a:rPr lang="en-US" altLang="ko-KR" dirty="0" err="1"/>
              <a:t>By.XPATH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chemeClr val="accent6"/>
                </a:solidFill>
              </a:rPr>
              <a:t>‘//*[@id=...’</a:t>
            </a:r>
            <a:r>
              <a:rPr lang="en-US" altLang="ko-KR" dirty="0"/>
              <a:t>).click()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D1D4EF-6ACD-5C77-DACE-FB9881F07C0A}"/>
              </a:ext>
            </a:extLst>
          </p:cNvPr>
          <p:cNvCxnSpPr>
            <a:stCxn id="14" idx="1"/>
          </p:cNvCxnSpPr>
          <p:nvPr/>
        </p:nvCxnSpPr>
        <p:spPr>
          <a:xfrm flipV="1">
            <a:off x="682906" y="1574157"/>
            <a:ext cx="4475544" cy="11046"/>
          </a:xfrm>
          <a:prstGeom prst="line">
            <a:avLst/>
          </a:prstGeom>
          <a:ln w="44450">
            <a:solidFill>
              <a:srgbClr val="E8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5D5E225-4CDC-47C8-CAC7-54E4C4B7C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75" r="61153"/>
          <a:stretch/>
        </p:blipFill>
        <p:spPr>
          <a:xfrm>
            <a:off x="682906" y="3576577"/>
            <a:ext cx="3703899" cy="1153138"/>
          </a:xfrm>
          <a:prstGeom prst="rect">
            <a:avLst/>
          </a:prstGeom>
        </p:spPr>
      </p:pic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7BD71049-47D0-0914-47EC-079127017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655406"/>
              </p:ext>
            </p:extLst>
          </p:nvPr>
        </p:nvGraphicFramePr>
        <p:xfrm>
          <a:off x="682906" y="4940806"/>
          <a:ext cx="6018836" cy="131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5" imgW="10526760" imgH="2298240" progId="">
                  <p:embed/>
                </p:oleObj>
              </mc:Choice>
              <mc:Fallback>
                <p:oleObj r:id="rId5" imgW="10526760" imgH="2298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906" y="4940806"/>
                        <a:ext cx="6018836" cy="1314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50EC06-5312-1B50-17E4-43814413E0C8}"/>
              </a:ext>
            </a:extLst>
          </p:cNvPr>
          <p:cNvCxnSpPr>
            <a:cxnSpLocks/>
          </p:cNvCxnSpPr>
          <p:nvPr/>
        </p:nvCxnSpPr>
        <p:spPr>
          <a:xfrm>
            <a:off x="592822" y="3727274"/>
            <a:ext cx="3909730" cy="870785"/>
          </a:xfrm>
          <a:prstGeom prst="line">
            <a:avLst/>
          </a:prstGeom>
          <a:ln w="44450">
            <a:solidFill>
              <a:srgbClr val="E84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"/>
          <p:cNvSpPr/>
          <p:nvPr/>
        </p:nvSpPr>
        <p:spPr>
          <a:xfrm>
            <a:off x="0" y="436797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Web Crawling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66CD1E-6B8D-32D7-FEEF-C20BA268B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9" y="1199585"/>
            <a:ext cx="4697997" cy="5157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D3E1C7-FF43-BB6D-DF00-34C6E56C1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151" y="1917194"/>
            <a:ext cx="5582649" cy="36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BD32771-34C1-2EA5-0B94-7FC98A199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" b="25488"/>
          <a:stretch/>
        </p:blipFill>
        <p:spPr>
          <a:xfrm>
            <a:off x="1329673" y="2067732"/>
            <a:ext cx="2304781" cy="108283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A08AC67-DD1A-0814-D9A3-8BB606F51C12}"/>
              </a:ext>
            </a:extLst>
          </p:cNvPr>
          <p:cNvGrpSpPr/>
          <p:nvPr/>
        </p:nvGrpSpPr>
        <p:grpSpPr>
          <a:xfrm>
            <a:off x="1329673" y="3504693"/>
            <a:ext cx="2893671" cy="2262705"/>
            <a:chOff x="1329673" y="3310365"/>
            <a:chExt cx="2893671" cy="22627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64ABE-88A3-D92B-02B3-915B2A4DF1F1}"/>
                </a:ext>
              </a:extLst>
            </p:cNvPr>
            <p:cNvSpPr txBox="1"/>
            <p:nvPr/>
          </p:nvSpPr>
          <p:spPr>
            <a:xfrm>
              <a:off x="1329673" y="4095742"/>
              <a:ext cx="28936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수학보고서</a:t>
              </a:r>
              <a:r>
                <a:rPr lang="en-US" altLang="ko-KR" dirty="0"/>
                <a:t>_100001.zip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ko-KR" altLang="en-US" dirty="0"/>
                <a:t>수학보고서</a:t>
              </a:r>
              <a:r>
                <a:rPr lang="en-US" altLang="ko-KR" dirty="0"/>
                <a:t>_3603.zip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ko-KR" altLang="en-US" dirty="0"/>
                <a:t>수학보고서</a:t>
              </a:r>
              <a:r>
                <a:rPr lang="en-US" altLang="ko-KR" dirty="0"/>
                <a:t>_99997.zip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FC830AA-4DA3-3B26-18F9-4DCD31C57F76}"/>
                </a:ext>
              </a:extLst>
            </p:cNvPr>
            <p:cNvCxnSpPr/>
            <p:nvPr/>
          </p:nvCxnSpPr>
          <p:spPr>
            <a:xfrm>
              <a:off x="2482063" y="3310365"/>
              <a:ext cx="0" cy="454306"/>
            </a:xfrm>
            <a:prstGeom prst="straightConnector1">
              <a:avLst/>
            </a:prstGeom>
            <a:ln w="76200">
              <a:solidFill>
                <a:srgbClr val="F19E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D28EA6-F7BE-A71E-4AE7-2DDADB3868CB}"/>
              </a:ext>
            </a:extLst>
          </p:cNvPr>
          <p:cNvGrpSpPr/>
          <p:nvPr/>
        </p:nvGrpSpPr>
        <p:grpSpPr>
          <a:xfrm>
            <a:off x="4799638" y="3504693"/>
            <a:ext cx="2893671" cy="2262705"/>
            <a:chOff x="4799638" y="3310365"/>
            <a:chExt cx="2893671" cy="22627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D1B12-FA75-1779-21C1-2D20492522E3}"/>
                </a:ext>
              </a:extLst>
            </p:cNvPr>
            <p:cNvSpPr txBox="1"/>
            <p:nvPr/>
          </p:nvSpPr>
          <p:spPr>
            <a:xfrm>
              <a:off x="4799638" y="4095742"/>
              <a:ext cx="28936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수학보고서</a:t>
              </a:r>
              <a:r>
                <a:rPr lang="en-US" altLang="ko-KR" dirty="0"/>
                <a:t>_003603.zip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ko-KR" altLang="en-US" dirty="0"/>
                <a:t>수학보고서</a:t>
              </a:r>
              <a:r>
                <a:rPr lang="en-US" altLang="ko-KR" dirty="0"/>
                <a:t>_099997.zip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ko-KR" altLang="en-US" dirty="0"/>
                <a:t>수학보고서</a:t>
              </a:r>
              <a:r>
                <a:rPr lang="en-US" altLang="ko-KR" dirty="0"/>
                <a:t>_100001.zip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ED3D6E4-DA86-B115-A209-79CA858B211D}"/>
                </a:ext>
              </a:extLst>
            </p:cNvPr>
            <p:cNvCxnSpPr/>
            <p:nvPr/>
          </p:nvCxnSpPr>
          <p:spPr>
            <a:xfrm>
              <a:off x="6246473" y="3310365"/>
              <a:ext cx="0" cy="454306"/>
            </a:xfrm>
            <a:prstGeom prst="straightConnector1">
              <a:avLst/>
            </a:prstGeom>
            <a:ln w="76200">
              <a:solidFill>
                <a:srgbClr val="F19E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8D86BD-BD84-DEFE-8933-51AA3C8B5E98}"/>
              </a:ext>
            </a:extLst>
          </p:cNvPr>
          <p:cNvGrpSpPr/>
          <p:nvPr/>
        </p:nvGrpSpPr>
        <p:grpSpPr>
          <a:xfrm>
            <a:off x="8482317" y="3504693"/>
            <a:ext cx="1292936" cy="1868211"/>
            <a:chOff x="8482317" y="3310365"/>
            <a:chExt cx="1292936" cy="1868211"/>
          </a:xfrm>
        </p:grpSpPr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671BA5-0FF5-4591-7B1F-1EABDCBB6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2317" y="4095742"/>
              <a:ext cx="1292936" cy="1082834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B35F43D-63AD-CA26-995E-20212CCE1750}"/>
                </a:ext>
              </a:extLst>
            </p:cNvPr>
            <p:cNvCxnSpPr/>
            <p:nvPr/>
          </p:nvCxnSpPr>
          <p:spPr>
            <a:xfrm>
              <a:off x="9101068" y="3310365"/>
              <a:ext cx="0" cy="454306"/>
            </a:xfrm>
            <a:prstGeom prst="straightConnector1">
              <a:avLst/>
            </a:prstGeom>
            <a:ln w="76200">
              <a:solidFill>
                <a:srgbClr val="F19E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C6A24F-3E14-942C-57DC-DB636CF5BF47}"/>
              </a:ext>
            </a:extLst>
          </p:cNvPr>
          <p:cNvGrpSpPr/>
          <p:nvPr/>
        </p:nvGrpSpPr>
        <p:grpSpPr>
          <a:xfrm>
            <a:off x="4006573" y="1870485"/>
            <a:ext cx="3686736" cy="3255648"/>
            <a:chOff x="4006573" y="1676157"/>
            <a:chExt cx="3686736" cy="32556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2F54BA-E0DE-7E53-F0A7-53E3809006BF}"/>
                </a:ext>
              </a:extLst>
            </p:cNvPr>
            <p:cNvSpPr txBox="1"/>
            <p:nvPr/>
          </p:nvSpPr>
          <p:spPr>
            <a:xfrm>
              <a:off x="4799638" y="1676157"/>
              <a:ext cx="28936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수학보고서</a:t>
              </a:r>
              <a:r>
                <a:rPr lang="en-US" altLang="ko-KR" dirty="0"/>
                <a:t>_100001.zip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ko-KR" altLang="en-US" dirty="0"/>
                <a:t>수학보고서</a:t>
              </a:r>
              <a:r>
                <a:rPr lang="en-US" altLang="ko-KR" dirty="0"/>
                <a:t>_003603.zip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ko-KR" altLang="en-US" dirty="0"/>
                <a:t>수학보고서</a:t>
              </a:r>
              <a:r>
                <a:rPr lang="en-US" altLang="ko-KR" dirty="0"/>
                <a:t>_099997.zip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960D2BD-54C1-2777-1412-3E35621A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73" y="2597536"/>
              <a:ext cx="675900" cy="2334269"/>
            </a:xfrm>
            <a:prstGeom prst="straightConnector1">
              <a:avLst/>
            </a:prstGeom>
            <a:ln w="76200">
              <a:solidFill>
                <a:srgbClr val="F19E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1EBBF8-7692-3C6C-62B7-610260F47440}"/>
              </a:ext>
            </a:extLst>
          </p:cNvPr>
          <p:cNvGrpSpPr/>
          <p:nvPr/>
        </p:nvGrpSpPr>
        <p:grpSpPr>
          <a:xfrm>
            <a:off x="7472524" y="1870485"/>
            <a:ext cx="3903464" cy="3366203"/>
            <a:chOff x="7472524" y="1676157"/>
            <a:chExt cx="3903464" cy="33662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E0AC1-D082-4204-3CFD-BEC92458A3F0}"/>
                </a:ext>
              </a:extLst>
            </p:cNvPr>
            <p:cNvSpPr txBox="1"/>
            <p:nvPr/>
          </p:nvSpPr>
          <p:spPr>
            <a:xfrm>
              <a:off x="8482317" y="1676157"/>
              <a:ext cx="28936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0001.zip</a:t>
              </a:r>
            </a:p>
            <a:p>
              <a:r>
                <a:rPr lang="en-US" altLang="ko-KR" dirty="0"/>
                <a:t>...</a:t>
              </a:r>
            </a:p>
            <a:p>
              <a:r>
                <a:rPr lang="en-US" altLang="ko-KR" dirty="0"/>
                <a:t>4106.zip</a:t>
              </a:r>
            </a:p>
            <a:p>
              <a:r>
                <a:rPr lang="en-US" altLang="ko-KR" dirty="0"/>
                <a:t>4107.zip</a:t>
              </a:r>
            </a:p>
            <a:p>
              <a:r>
                <a:rPr lang="en-US" altLang="ko-KR" dirty="0"/>
                <a:t>...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4113015-B5D1-E02C-D477-1C3CEB7E1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2524" y="2708091"/>
              <a:ext cx="675900" cy="2334269"/>
            </a:xfrm>
            <a:prstGeom prst="straightConnector1">
              <a:avLst/>
            </a:prstGeom>
            <a:ln w="76200">
              <a:solidFill>
                <a:srgbClr val="F19E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Web 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5E0273-14BB-10ED-CD89-24A795CA8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16" y="3041468"/>
            <a:ext cx="3918473" cy="1835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2E05D6-C5BD-C2D7-0383-D6C0703EF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73" y="1951015"/>
            <a:ext cx="4855367" cy="401596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1D9DD287-FD42-641B-9115-9700F31569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0" r="45991"/>
          <a:stretch/>
        </p:blipFill>
        <p:spPr>
          <a:xfrm>
            <a:off x="10255070" y="4367824"/>
            <a:ext cx="1693541" cy="17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2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altLang="ko-KR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AC0E3DF-A16F-46D5-48AA-A2506B1E5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261007"/>
              </p:ext>
            </p:extLst>
          </p:nvPr>
        </p:nvGraphicFramePr>
        <p:xfrm>
          <a:off x="475520" y="2628317"/>
          <a:ext cx="7380287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7380720" imgH="2380680" progId="">
                  <p:embed/>
                </p:oleObj>
              </mc:Choice>
              <mc:Fallback>
                <p:oleObj r:id="rId3" imgW="7380720" imgH="2380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5520" y="2628317"/>
                        <a:ext cx="7380287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5977530-1675-6ACF-99FE-222612CB7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80716"/>
              </p:ext>
            </p:extLst>
          </p:nvPr>
        </p:nvGraphicFramePr>
        <p:xfrm>
          <a:off x="9514387" y="2557463"/>
          <a:ext cx="2153876" cy="245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5" imgW="1856880" imgH="2114280" progId="">
                  <p:embed/>
                </p:oleObj>
              </mc:Choice>
              <mc:Fallback>
                <p:oleObj r:id="rId5" imgW="1856880" imgH="2114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14387" y="2557463"/>
                        <a:ext cx="2153876" cy="245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CED06-8C6D-4503-4590-276050B2A8D2}"/>
              </a:ext>
            </a:extLst>
          </p:cNvPr>
          <p:cNvCxnSpPr/>
          <p:nvPr/>
        </p:nvCxnSpPr>
        <p:spPr>
          <a:xfrm>
            <a:off x="8179594" y="3783515"/>
            <a:ext cx="1107282" cy="0"/>
          </a:xfrm>
          <a:prstGeom prst="straightConnector1">
            <a:avLst/>
          </a:prstGeom>
          <a:ln w="666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 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(.</a:t>
            </a:r>
            <a:r>
              <a:rPr lang="en-US" sz="2000" b="1" dirty="0" err="1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hwp</a:t>
            </a:r>
            <a:r>
              <a:rPr lang="en-US" sz="2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)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728E17-6528-4CA5-61C4-E5ABC241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" t="4167" r="51756" b="53610"/>
          <a:stretch/>
        </p:blipFill>
        <p:spPr>
          <a:xfrm>
            <a:off x="561975" y="2371141"/>
            <a:ext cx="5381625" cy="289560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7FAE10-B5C0-DE75-BABA-2133FB93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5" y="1366905"/>
            <a:ext cx="5850763" cy="44188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504CC8-9218-BDC7-1B54-836A0E42A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67" r="203" b="991"/>
          <a:stretch/>
        </p:blipFill>
        <p:spPr>
          <a:xfrm>
            <a:off x="561975" y="4270076"/>
            <a:ext cx="11376910" cy="23208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D3AA43-9F26-E0F4-A0E1-E375EC140237}"/>
              </a:ext>
            </a:extLst>
          </p:cNvPr>
          <p:cNvCxnSpPr/>
          <p:nvPr/>
        </p:nvCxnSpPr>
        <p:spPr>
          <a:xfrm>
            <a:off x="466531" y="4198776"/>
            <a:ext cx="89573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EAFB2E-E910-126D-3947-32B32EC97FB2}"/>
              </a:ext>
            </a:extLst>
          </p:cNvPr>
          <p:cNvCxnSpPr>
            <a:cxnSpLocks/>
          </p:cNvCxnSpPr>
          <p:nvPr/>
        </p:nvCxnSpPr>
        <p:spPr>
          <a:xfrm>
            <a:off x="681752" y="6249777"/>
            <a:ext cx="10074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B83023-B61A-9F25-7284-BAA335214EF8}"/>
              </a:ext>
            </a:extLst>
          </p:cNvPr>
          <p:cNvGrpSpPr/>
          <p:nvPr/>
        </p:nvGrpSpPr>
        <p:grpSpPr>
          <a:xfrm>
            <a:off x="3046521" y="3524978"/>
            <a:ext cx="1228507" cy="146583"/>
            <a:chOff x="3046521" y="3524978"/>
            <a:chExt cx="1228507" cy="146583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5C3CC06-86C6-B59B-5435-AE6AF9C6F4C9}"/>
                </a:ext>
              </a:extLst>
            </p:cNvPr>
            <p:cNvCxnSpPr/>
            <p:nvPr/>
          </p:nvCxnSpPr>
          <p:spPr>
            <a:xfrm>
              <a:off x="4257893" y="3524978"/>
              <a:ext cx="0" cy="146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2DB150-8931-E7AB-AE51-9A55C96DF161}"/>
                </a:ext>
              </a:extLst>
            </p:cNvPr>
            <p:cNvCxnSpPr/>
            <p:nvPr/>
          </p:nvCxnSpPr>
          <p:spPr>
            <a:xfrm>
              <a:off x="3046521" y="3671561"/>
              <a:ext cx="12285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8A1961-B103-75BE-3DC6-25467E670DA9}"/>
              </a:ext>
            </a:extLst>
          </p:cNvPr>
          <p:cNvGrpSpPr/>
          <p:nvPr/>
        </p:nvGrpSpPr>
        <p:grpSpPr>
          <a:xfrm>
            <a:off x="7212121" y="6393418"/>
            <a:ext cx="1228507" cy="146583"/>
            <a:chOff x="3046521" y="3524978"/>
            <a:chExt cx="1228507" cy="14658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4A5525-684B-D8B7-361D-BD32A2494D15}"/>
                </a:ext>
              </a:extLst>
            </p:cNvPr>
            <p:cNvCxnSpPr/>
            <p:nvPr/>
          </p:nvCxnSpPr>
          <p:spPr>
            <a:xfrm>
              <a:off x="4257893" y="3524978"/>
              <a:ext cx="0" cy="146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384FC00-3A8A-A216-92A5-FCB247C42A0E}"/>
                </a:ext>
              </a:extLst>
            </p:cNvPr>
            <p:cNvCxnSpPr/>
            <p:nvPr/>
          </p:nvCxnSpPr>
          <p:spPr>
            <a:xfrm>
              <a:off x="3046521" y="3671561"/>
              <a:ext cx="12285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6C15FDA-7C3F-3D38-F8C1-B6181AB4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81" y="2300106"/>
            <a:ext cx="4689437" cy="3037669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9D41D3C2-C9D3-A289-F4B5-BBFDEF93B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742" y="2678857"/>
            <a:ext cx="6885714" cy="1800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204A8-F8B6-B0B9-666B-E97E85C91BB1}"/>
              </a:ext>
            </a:extLst>
          </p:cNvPr>
          <p:cNvSpPr/>
          <p:nvPr/>
        </p:nvSpPr>
        <p:spPr>
          <a:xfrm>
            <a:off x="2552700" y="4282776"/>
            <a:ext cx="317500" cy="208781"/>
          </a:xfrm>
          <a:prstGeom prst="rect">
            <a:avLst/>
          </a:prstGeom>
          <a:noFill/>
          <a:ln w="444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13972</TotalTime>
  <Words>280</Words>
  <Application>Microsoft Office PowerPoint</Application>
  <PresentationFormat>와이드스크린</PresentationFormat>
  <Paragraphs>116</Paragraphs>
  <Slides>21</Slides>
  <Notes>0</Notes>
  <HiddenSlides>1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나눔스퀘어 Bold</vt:lpstr>
      <vt:lpstr>나눔스퀘어</vt:lpstr>
      <vt:lpstr>NanumSquareOTF_ac</vt:lpstr>
      <vt:lpstr>나눔스퀘어 ExtraBold</vt:lpstr>
      <vt:lpstr>나눔스퀘어 네오 Heavy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hb.lee@tmaxsoft.com 이Waq37183</cp:lastModifiedBy>
  <cp:revision>295</cp:revision>
  <dcterms:created xsi:type="dcterms:W3CDTF">2020-06-15T03:45:15Z</dcterms:created>
  <dcterms:modified xsi:type="dcterms:W3CDTF">2023-04-07T02:56:17Z</dcterms:modified>
</cp:coreProperties>
</file>